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0.46043165467625896</c:v>
                </c:pt>
                <c:pt idx="1">
                  <c:v>0.53956834532374098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0.46043165467625896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6.7800131767355634</c:v>
                </c:pt>
                <c:pt idx="1">
                  <c:v>8.8190697373870339</c:v>
                </c:pt>
                <c:pt idx="2">
                  <c:v>8.3059775623637435</c:v>
                </c:pt>
                <c:pt idx="3">
                  <c:v>7.6400044606958142</c:v>
                </c:pt>
                <c:pt idx="4">
                  <c:v>8.5525851019385879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8.1490475982044668</c:v>
                </c:pt>
                <c:pt idx="2">
                  <c:v>7.6643467080392904</c:v>
                </c:pt>
                <c:pt idx="3">
                  <c:v>7.2171409267674527</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69-4D0F-8422-0D63D0E622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69-4D0F-8422-0D63D0E622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0.22878329823222465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0.2431999408846508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2.5389727452794997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0.2431999408846508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7.6288833708121118E-2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6.6019890559868797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6.8301712083163677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28-4C6A-AF08-73465C15B2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28-4C6A-AF08-73465C15B2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CD-43C1-804A-FD2E0AA772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CD-43C1-804A-FD2E0AA772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9.641945034901056E-2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0.44749749329970978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0.12475895540533433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1.3024657257376733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0.12475895540533521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0.44749749329971067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5.1478511114867231E-2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6.8118965697020828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0.30502106185457478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0.50249634852585068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0.14009222504201446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1.4625428769159932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0.14009222504201446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0.48041344052749935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7.2403878982319814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0.67508612498375165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0.56473896793643252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0.1574450019751259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1.6437033966423549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0.1574450019751259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0.2135762622951809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6.4382291570150354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8.2264672094889981</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7.663985222282105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CE-4D11-AA89-D55C2038FE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CE-4D11-AA89-D55C2038FE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59-4766-927F-E2861F756F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59-4766-927F-E2861F756F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0.62060635006729559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0.7170037960114275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0.19989529763049507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2.0868784373351428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0.19989529763049507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0.71700379601142661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0.21758217761607845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8.2264672094889981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0.26826020719780308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0.85072838229591685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0.23717671249127026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2.4760910987060676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0.23717671249127026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0.63151117589376415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8.0649041824555514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8.5525851019385879</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BB-484C-8788-BFB06DF7DD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BB-484C-8788-BFB06DF7DD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23-4500-A562-9BF2BED8A5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23-4500-A562-9BF2BED8A5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1.8292854459985186E-2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0.40351569920770736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0.1124971600435094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1.1744543285365774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0.11249716004351029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0.38951057737429728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8.5525851019385879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8.143109762875536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72-48B8-A23D-781F66BAD0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72-48B8-A23D-781F66BAD0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AD-4263-9AC1-03D833D079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AD-4263-9AC1-03D833D079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CB-4E43-8DD8-9575D29956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CB-4E43-8DD8-9575D29956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0.3814134562785636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0.15016943510855363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1.5677475147721047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0.15016943510855363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0.15460114276444159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8.143109762875536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8.6087983279783327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3E-4E6E-AE8B-ED77B0249F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3E-4E6E-AE8B-ED77B0249F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80-4F71-A208-AC102F5734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80-4F71-A208-AC102F5734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0.51363746979098401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0.52201414145055391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0.14553363978413536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1.5027869030611498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8.5983838956513345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0.20195276054440914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0.36093982547806824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0.10062732476731107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1.0505349388048195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0.10062732476731107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0.13847168734323567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8.7917104110538649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0.12312625125667864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0.38453440573624675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0.10720531733780003</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1.1192082443754101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0.10720531733779914</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0.13466009173155591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8.4363006772297933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7.9150506552361097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DC-4967-8716-3BB410349D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DC-4967-8716-3BB410349D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7D-4A12-82A0-AB6E22990B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7D-4A12-82A0-AB6E22990B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C7-475D-980C-6777BE207E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C7-475D-980C-6777BE207E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0.1479352930063218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0.17452959344909047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1.822064098371321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0.10236898579840137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7.6842809754006458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0.18077567753466806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0.17220504137358628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1.7977961057755323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0.15625544909436684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8.1458203350715728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7.4903995000030497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F4-4995-8611-AD3FBAE82E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F4-4995-8611-AD3FBAE82E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13-42D3-A995-DA978CBB8D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13-42D3-A995-DA978CBB8D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0.24157802106378146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0.72091511743386238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0.200985744799973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2.098262550478438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0.20098574479997389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0.7209151174338615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0.3395527625094843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6.2894078980894257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0.13034792987475541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8.7263266493385672E-2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0.91101607379029304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8.7263266493385672E-2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0.31300432811466372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0.11320669876290523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8.7206922009429935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0.1661270408028841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0.11784348231645314</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1.2302691716204475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0.11784348231645225</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0.42269240526252716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0.45727153181583446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7.4610984009767281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0.15786900237254287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0.39858005092860171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0.11112113820479763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1.1600888565192236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0.11112113820479763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0.34413359162287804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9.0109867300362883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97-44F5-8CC8-73A46CFED1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97-44F5-8CC8-73A46CFED1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E5-4DCC-ABCC-8DE32ECEB9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E5-4DCC-ABCC-8DE32ECEB9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0.12359175659254173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0.15885441419683755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1.6584174595026226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0.15885441419683666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0.56979438407223704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0.2045888022800586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7.1862180083930243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0.30004169219933718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0.15980337564732405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1.6683244818906431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0.15980337564732494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2.7099197846785827E-2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8.1561314465904218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8.4805052321903371</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1A-4C03-99C3-99753D7B7D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1A-4C03-99C3-99753D7B7D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C1-4690-9829-5AEE019493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C1-4690-9829-5AEE019493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0.19090421625280385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0.37651724150330246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0.10497019189019152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1.0958738530383263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0.10497019189019241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0.37651724150330246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0.12728344655921653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7.879836128287069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0.22983729974086309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0.28021856201253392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7.8122840027742058E-2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0.815591323306883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7.8122840027742058E-2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0.28021856201253392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5.1270499047930684E-3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8.7511207545809189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0.20701469521189697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0.13767198437379857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1.4372759090406539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0.13767198437379946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0.33541871938041901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8.2311451147836578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0.13017261659745571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0.28068443433531254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7.8252721748228282E-2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0.81694726997043787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7.8252721748228282E-2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0.28068443433531343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4.0828763707335014E-2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8.6898567183163493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5.146630885683745E-2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0.29148248701564672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8.1263138103580879E-2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0.84837558796421941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8.1263138103581767E-2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0.29148248701564405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0.14711549332550256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8.6012073275770131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8.5123894153652362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43-440E-94C7-354D2E6443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43-440E-94C7-354D2E6443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23-48C1-84A9-0119A35CAD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23-48C1-84A9-0119A35CAD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0.13907442244442247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0.12601656874480671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1.3155950298871906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0.12601656874480582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0.34785843990621856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8.5123894153652362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0.33862624454930312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0.38685237872481704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0.10785155087662801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1.1259548304814828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0.10785155087662801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0.38685237872481615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0.39954911599457255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8.8427529530638953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0.74521125617056683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0.35450468934068624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9.883325692467082E-2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1.0318051260463363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9.883325692467082E-2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0.14302017760723018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9.2856970258857654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0.46811524711370112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0.20349117017703033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2.1244188345817143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0.20349117017703033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0.72990181960878608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0.2648604214248742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6.4816579664243594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0.27905024510756737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0.2023321654091399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2.1123189898752641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0.2023321654091399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0.72574458915852968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1.0113651827183663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4.6752294010712472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0.35539563883843428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0.13797515199728672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1.440440935851468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0.13797515199728672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0.49490262607466562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0.13856403074669998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8.2991950954913118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0.84210526315789469</c:v>
                </c:pt>
                <c:pt idx="1">
                  <c:v>5.921052631578947E-2</c:v>
                </c:pt>
                <c:pt idx="2">
                  <c:v>1.973684210526316E-2</c:v>
                </c:pt>
                <c:pt idx="3">
                  <c:v>6.5789473684210523E-3</c:v>
                </c:pt>
                <c:pt idx="4">
                  <c:v>1.973684210526316E-2</c:v>
                </c:pt>
                <c:pt idx="5">
                  <c:v>5.2631578947368418E-2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D9-49EC-8A39-0773A0C8A3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D9-49EC-8A39-0773A0C8A3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AA-4196-A96C-78C67163DD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AA-4196-A96C-78C67163DD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7.1298511749736448E-2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0.12467597468704383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1.301599418857176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0.12467597468704383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0.44719985002987883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0.31397510583759569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8.0002906976921881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9.6302155269133589</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0.61184210526315785</c:v>
                </c:pt>
                <c:pt idx="1">
                  <c:v>0.38815789473684215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03-4882-9D43-F6C0329DC1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03-4882-9D43-F6C0329DC1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2C-46A7-8988-47C1DA634C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2C-46A7-8988-47C1DA634C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0.23689150271141557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0.12000422979030922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3.3456282050797981E-2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0.34927881962624241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3.3456282050797981E-2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4.9019615242842818E-2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9.7504902709871981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0.30768395383629166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8.8794867168536129E-2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0.92700576670187473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8.8794867168536129E-2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0.26999301539515841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9.2109657710863964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0.19066372278506449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7.9807194268177284E-2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2.2249649081409473E-2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0.23228316752150135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2.2249649081409473E-2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2.8969971772651704E-2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9.9291905386664769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2F-47AE-9F26-EC1664724F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2F-47AE-9F26-EC1664724F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DC-49ED-8638-6F76683ADF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DC-49ED-8638-6F76683ADF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0.60526315789473673</c:v>
                </c:pt>
                <c:pt idx="1">
                  <c:v>0.1644736842105263</c:v>
                </c:pt>
                <c:pt idx="2">
                  <c:v>0.23026315789473681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0.28513462487720798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0.11846825806670669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1.2367917414699061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0.11846825806670758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0.325570199598614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8.0745848029494134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0.56062160652538839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0.24933244078322758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2.602995170804272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0.24933244078322758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0.25008825752129482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7.0055741807962946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1.2148518819712351E-2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0.38137159229289885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0.10632354859665227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1.1100027043030281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0.10632354859665227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0.38137159229289885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0.44998091111748728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8.932100613953736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8.7713640425981811</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94-4253-B070-A8C419E387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94-4253-B070-A8C419E387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12-40C5-BA92-216D21041E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12-40C5-BA92-216D21041E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0.19988113905433025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0.32485172852492372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9.0566233150369158E-2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0.94549857526682857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9.0566233150369158E-2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0.32485172852492461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0.32003866095319999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8.7719623147709385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0.23616129550183196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0.2615775172809176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7.2925856126822453E-2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0.76133555155753996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7.2925856126822453E-2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0.15011037016777706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9.2701328225624895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0.375</c:v>
                </c:pt>
                <c:pt idx="1">
                  <c:v>0.61842105263157898</c:v>
                </c:pt>
                <c:pt idx="2">
                  <c:v>6.5789473684210523E-3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7.9697590274882657E-2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0.43446512916584279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0.12112562972162078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1.2645343230731951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0.12112562972161989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0.4344651291658419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7.578220834068361E-2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8.2719969904611172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8.4869849394501848</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F7-4AF8-A466-E7CD94D449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F7-4AF8-A466-E7CD94D449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6B-4661-BDB0-EC08651051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6B-4661-BDB0-EC08651051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0.34800327085632432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9.9672548222583757E-2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1.0405672076611516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9.9672548222583757E-2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0.35751514058038936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0.18116700330146784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8.4906552392547798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0.12424658829459467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0.25536267991156691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7.1193205933639092E-2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0.74324693031202571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7.1193205933639092E-2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0.24607790830412135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9.1475581003603068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0.13486398045019499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9.0854490270197985E-2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0.94850793854305593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9.0854490270197985E-2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0.32588567705495208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6.4888015530007337E-2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8.5463831927622049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1.5677749950996169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0.45247290502696558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0.12614606299609932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1.3169469314275659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0.12614606299609932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0.45247290502696558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4.4653898097573475E-2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7.7633432254234496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8.0500992951993773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BD-496E-8E65-86905F3431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BD-496E-8E65-86905F3431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1</c:v>
                </c:pt>
                <c:pt idx="3">
                  <c:v>62</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26-4E7F-9D49-A599040106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26-4E7F-9D49-A599040106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0.27075674068671685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0.12777347396387739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1.3339368701484666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0.12777347396387739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5.217991631276675E-2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8.3265280876510825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0.17514554787077952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0.47936030214975212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0.13364206828960956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1.3952041590792801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0.13364206828960867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0.47936030214975034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5.7643844852144355E-3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7.760943119537739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0.12401935917453066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0.56489088407205923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0.15748735505793299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1.6441455567947605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0.15748735505793299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0.16019592813717587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7.6269730877879018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0.36839462222006958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0.4434778164725337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0.12363829955913719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1.2907662383118739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0.1236382995591363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0.25717107009481843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8.4872487492950608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0.18389174948101772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0.14545807934394617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1.5185616316006767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0.14545807934394794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4.7289094298909262E-2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8.3385887367677043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0.1627447064575982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0.57966926796767115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0.16160745799705722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1.6871588446768806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0.161607457997059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0.31281301378750115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7.7603139901567726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7.9719634373411541</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36-4EE5-91AD-A07702519A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36-4EE5-91AD-A07702519A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7.6269730877879018</c:v>
                </c:pt>
                <c:pt idx="1">
                  <c:v>8.1458203350715728</c:v>
                </c:pt>
                <c:pt idx="2">
                  <c:v>7.7603139901567726</c:v>
                </c:pt>
                <c:pt idx="3">
                  <c:v>8.3385887367677043</c:v>
                </c:pt>
                <c:pt idx="4">
                  <c:v>7.1862180083930243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8.2465389537384208</c:v>
                </c:pt>
                <c:pt idx="1">
                  <c:v>8.6138900947930974</c:v>
                </c:pt>
                <c:pt idx="2">
                  <c:v>8.1605673131284604</c:v>
                </c:pt>
                <c:pt idx="3">
                  <c:v>8.7283117765369731</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77-402E-8BA1-D99CD16C26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77-402E-8BA1-D99CD16C26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0.54410404808587387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0.36943716317679609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0.10299631898715056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1.0752669010578453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0.10299631898715234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0.36943716317679431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0.39257360077321657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8.5447593158587321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0.22162947864384819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0.2953903416089787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8.2352618747027151E-2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0.85974961071337574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8.2352618747027151E-2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0.12495419118827478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8.9230767960745077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0.90171705474496999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0.58790613942754621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0.16390383617688897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1.7111327058144914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0.1639038361768872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0.5879061394275471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7.3905640310156784E-2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7.6400044606958142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0.16962927674292061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0.86780152777989983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0.24193657780439004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2.5257834146550415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0.24193657780438915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0.86780152777990072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0.13045046828639961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6.7800131767355634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8.5459667468348055</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5F-4E2A-B30A-631B9A358B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5F-4E2A-B30A-631B9A358B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0F-45DD-B1DF-DD07C97983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0F-45DD-B1DF-DD07C97983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4.4846628270928335E-2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0.22090501362551862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6.158666619672637E-2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0.64295602366235372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6.158666619672637E-2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0.18700622419232182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9.5444442885940539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0.14933859993576171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0.13604458183533996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1.4202860583206407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0.13604458183533907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0.48797787021001504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0.36763469043616581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7.1923148916698576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7.8475042254443856</c:v>
                </c:pt>
                <c:pt idx="1">
                  <c:v>8.2264672094889981</c:v>
                </c:pt>
                <c:pt idx="2">
                  <c:v>8.0745848029494134</c:v>
                </c:pt>
                <c:pt idx="3">
                  <c:v>7.0055741807962946</c:v>
                </c:pt>
                <c:pt idx="4">
                  <c:v>6.6019890559868797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6.4598193756752407</c:v>
                </c:pt>
                <c:pt idx="2">
                  <c:v>7.5969955958583961</c:v>
                </c:pt>
                <c:pt idx="3">
                  <c:v>6.5297339648749544</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0.38919345961027663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0.38304051654147919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0.10678883219939994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1.1148601988480813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0.10678883219939905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0.38304051654148097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6.5931740063625455E-2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8.3745923655972021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0.28554469031897067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0.1001112320398132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1.0451470042338187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0.1001112320398132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0.35908865414438829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0.20281538931415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8.8190697373870339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0.2960369126169855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0.12503700469975865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1.3053685207705179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0.12503700469975776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0.44849482741383717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6.0865104270213521E-2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8.3059775623637435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0.23784997254674423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0.2667322076194818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7.4362945254039303E-2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0.7763385573694066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7.4362945254039303E-2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0.19974198088724116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9.3125048183145456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5.0075505011887067E-2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0.35572946656685733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9.9174715658249646E-2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1.0353699065929014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9.9174715658248758E-2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0.35572946656685822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3.0472390970878394E-2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8.2728635639172019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4-434F-B8D2-1AC02FC58B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4-434F-B8D2-1AC02FC58B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0F-4E44-ABF6-BE441DF4C5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0F-4E44-ABF6-BE441DF4C5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0.23085267463367032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6.6599860625188967E-2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0.69529305949530951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6.6599860625188967E-2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0.16158947546839642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9.5281054567559398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0.22819386964007293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0.10187235674748862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1.0635328953551806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7.4869970263815588E-2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9.0446935440794167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6.2894078980894257</c:v>
                </c:pt>
                <c:pt idx="1">
                  <c:v>4.7433826092746569</c:v>
                </c:pt>
                <c:pt idx="2">
                  <c:v>8.2311451147836578</c:v>
                </c:pt>
                <c:pt idx="3">
                  <c:v>6.4382291570150354</c:v>
                </c:pt>
                <c:pt idx="4">
                  <c:v>7.4610984009767281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5.3431922446268629</c:v>
                </c:pt>
                <c:pt idx="2">
                  <c:v>8.8082713417254546</c:v>
                </c:pt>
                <c:pt idx="3">
                  <c:v>6.9868645859978793</c:v>
                </c:pt>
                <c:pt idx="4">
                  <c:v>7.9115582759091447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0.90077463901630761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0.3382888115595124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3.5316870121690229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0.33828881155951329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0.80442026805790867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7.8475042254443856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0.14617561753264052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0.48220305269004093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0.13443460588634437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1.4034781387126571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0.13443460588634437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0.1035325859188827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9.058036911075952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5.627907659900691</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60-4BFE-B7CF-E6907EEF67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60-4BFE-B7CF-E6907EEF67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4C-42B0-BAFF-6383242858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4C-42B0-BAFF-6383242858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0.11671867392494262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0.27668786054116801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2.8885818570034774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0.2766878605411689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0.99245079133884229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5.9633450153361522E-2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4.7433826092746569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0.28623929409259663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0.65841788253150746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0.18356198297139592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1.916360958553371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0.18356198297139592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0.62574860029664237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6.512432710526725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EC-412C-B890-4345C23C76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EC-412C-B890-4345C23C76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329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RLQ | Wye Valley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601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RLQ | Wye Valley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040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RLQ | Wye Valley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Wye Valley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0302968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89801146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7064879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245004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Wye Valley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43824850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65554353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0575488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723912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Wye Valley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21690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1901563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14DA251-D556-9067-DD47-178108E5CC63}"/>
              </a:ext>
            </a:extLst>
          </p:cNvPr>
          <p:cNvGraphicFramePr/>
          <p:nvPr>
            <p:extLst>
              <p:ext uri="{D42A27DB-BD31-4B8C-83A1-F6EECF244321}">
                <p14:modId xmlns:p14="http://schemas.microsoft.com/office/powerpoint/2010/main" val="11739250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7AE4739-0190-08FB-547C-390D72F289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5069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20344147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8816759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46310786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566478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45791099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60465897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36100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04580282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98181488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968649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00E201C-6E67-7342-7050-6048FB5CF519}"/>
              </a:ext>
            </a:extLst>
          </p:cNvPr>
          <p:cNvGraphicFramePr/>
          <p:nvPr>
            <p:extLst>
              <p:ext uri="{D42A27DB-BD31-4B8C-83A1-F6EECF244321}">
                <p14:modId xmlns:p14="http://schemas.microsoft.com/office/powerpoint/2010/main" val="3333268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FE933D2-5425-7B7B-CCEF-3D9B1BF4D4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36333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45465567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8940614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82291916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19157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04146466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951871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0285569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307136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2935979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0595987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348965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2D6FD1-FB13-8598-C6AB-4FE99ED900AF}"/>
              </a:ext>
            </a:extLst>
          </p:cNvPr>
          <p:cNvGraphicFramePr/>
          <p:nvPr>
            <p:extLst>
              <p:ext uri="{D42A27DB-BD31-4B8C-83A1-F6EECF244321}">
                <p14:modId xmlns:p14="http://schemas.microsoft.com/office/powerpoint/2010/main" val="419459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39287E1-300B-FFE4-8008-90831DCF03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4070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75089720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12156980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02707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50572465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628921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75895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41B8F54-E273-23CE-3E66-B8AB17039B44}"/>
              </a:ext>
            </a:extLst>
          </p:cNvPr>
          <p:cNvGraphicFramePr/>
          <p:nvPr>
            <p:extLst>
              <p:ext uri="{D42A27DB-BD31-4B8C-83A1-F6EECF244321}">
                <p14:modId xmlns:p14="http://schemas.microsoft.com/office/powerpoint/2010/main" val="4197504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8CF0273-9B33-04A5-F763-73FA17018F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94934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13955125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28626350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095559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6376916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87445220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72920731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2376216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33711700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52601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0557634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310641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813264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2DA0993-ABD2-C4E6-3A69-080179561FFA}"/>
              </a:ext>
            </a:extLst>
          </p:cNvPr>
          <p:cNvGraphicFramePr/>
          <p:nvPr>
            <p:extLst>
              <p:ext uri="{D42A27DB-BD31-4B8C-83A1-F6EECF244321}">
                <p14:modId xmlns:p14="http://schemas.microsoft.com/office/powerpoint/2010/main" val="41285038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FB3CDDA-06D4-F000-5A63-A919F168FF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00133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91863080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5157461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85839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58824912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8271066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2766084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85A0C90-BAB9-7B3F-58E4-0E313472D256}"/>
              </a:ext>
            </a:extLst>
          </p:cNvPr>
          <p:cNvGraphicFramePr/>
          <p:nvPr>
            <p:extLst>
              <p:ext uri="{D42A27DB-BD31-4B8C-83A1-F6EECF244321}">
                <p14:modId xmlns:p14="http://schemas.microsoft.com/office/powerpoint/2010/main" val="39443487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72E722A-EA60-4393-30AC-399BCCD8EF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67799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66522547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77828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02736121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12257986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5998541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259051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921419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88E7682-8B7A-28D7-FCA2-CDF262525BFF}"/>
              </a:ext>
            </a:extLst>
          </p:cNvPr>
          <p:cNvGraphicFramePr/>
          <p:nvPr>
            <p:extLst>
              <p:ext uri="{D42A27DB-BD31-4B8C-83A1-F6EECF244321}">
                <p14:modId xmlns:p14="http://schemas.microsoft.com/office/powerpoint/2010/main" val="6164391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19B7B8A-CDB8-60ED-2D39-85B4527178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19963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8379325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576136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48542857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25350599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08187480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34837078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03613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1059586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35981563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708839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54307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7734190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67023F-75DC-750D-6ABC-BA3A0ED1716B}"/>
              </a:ext>
            </a:extLst>
          </p:cNvPr>
          <p:cNvGraphicFramePr/>
          <p:nvPr>
            <p:extLst>
              <p:ext uri="{D42A27DB-BD31-4B8C-83A1-F6EECF244321}">
                <p14:modId xmlns:p14="http://schemas.microsoft.com/office/powerpoint/2010/main" val="30678675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F8C13B-E400-1077-3989-7EB24C4A67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15290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02083482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73380877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2656707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4016666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09077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745027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504571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AAC295-EFDD-5DE0-AB13-D0445F045269}"/>
              </a:ext>
            </a:extLst>
          </p:cNvPr>
          <p:cNvGraphicFramePr/>
          <p:nvPr>
            <p:extLst>
              <p:ext uri="{D42A27DB-BD31-4B8C-83A1-F6EECF244321}">
                <p14:modId xmlns:p14="http://schemas.microsoft.com/office/powerpoint/2010/main" val="2105561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B1E6F4-71B4-3482-7981-488A4E6AC1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24465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98291885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14737144"/>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80786421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346538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79862701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05625539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0840717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7634611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4703433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4004813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9766528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220B19-4E62-606A-080C-3AAB73B7D25F}"/>
              </a:ext>
            </a:extLst>
          </p:cNvPr>
          <p:cNvGraphicFramePr/>
          <p:nvPr>
            <p:extLst>
              <p:ext uri="{D42A27DB-BD31-4B8C-83A1-F6EECF244321}">
                <p14:modId xmlns:p14="http://schemas.microsoft.com/office/powerpoint/2010/main" val="29007310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4EC173-2BB8-0AC8-15D2-951819C228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6722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1825770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39206720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807014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09065618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60358359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912036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53376788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42053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3815063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04C640-ECAF-8CAC-BA4D-15AF1532EF23}"/>
              </a:ext>
            </a:extLst>
          </p:cNvPr>
          <p:cNvGraphicFramePr/>
          <p:nvPr>
            <p:extLst>
              <p:ext uri="{D42A27DB-BD31-4B8C-83A1-F6EECF244321}">
                <p14:modId xmlns:p14="http://schemas.microsoft.com/office/powerpoint/2010/main" val="293206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BE930EF-23F5-5FCA-50A5-941CA8B837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67436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2114145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68905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480805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064614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905250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E32793-FB9D-7C8F-D406-AFDF7145BB88}"/>
              </a:ext>
            </a:extLst>
          </p:cNvPr>
          <p:cNvGraphicFramePr/>
          <p:nvPr>
            <p:extLst>
              <p:ext uri="{D42A27DB-BD31-4B8C-83A1-F6EECF244321}">
                <p14:modId xmlns:p14="http://schemas.microsoft.com/office/powerpoint/2010/main" val="34413411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4C5700-5B8E-F847-DB9E-28DB56C6683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67418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83987891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819901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5200735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234712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286064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02DED6-A2E8-1ED4-800A-5B23C3C34FEB}"/>
              </a:ext>
            </a:extLst>
          </p:cNvPr>
          <p:cNvGraphicFramePr/>
          <p:nvPr>
            <p:extLst>
              <p:ext uri="{D42A27DB-BD31-4B8C-83A1-F6EECF244321}">
                <p14:modId xmlns:p14="http://schemas.microsoft.com/office/powerpoint/2010/main" val="25956811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AB9A5B6-7414-1748-1077-57416213AE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09906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598224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96837999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62726562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7943786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66671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2614374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CCD735-B7E2-6BDB-A9E8-CA5E43AD4637}"/>
              </a:ext>
            </a:extLst>
          </p:cNvPr>
          <p:cNvGraphicFramePr/>
          <p:nvPr>
            <p:extLst>
              <p:ext uri="{D42A27DB-BD31-4B8C-83A1-F6EECF244321}">
                <p14:modId xmlns:p14="http://schemas.microsoft.com/office/powerpoint/2010/main" val="12399172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EBE652-9057-46DF-0D1D-73C815F1E3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88631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4771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7313602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68266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06247997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17276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937523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5EC821-A9FA-3992-881E-096EE57D1013}"/>
              </a:ext>
            </a:extLst>
          </p:cNvPr>
          <p:cNvGraphicFramePr/>
          <p:nvPr>
            <p:extLst>
              <p:ext uri="{D42A27DB-BD31-4B8C-83A1-F6EECF244321}">
                <p14:modId xmlns:p14="http://schemas.microsoft.com/office/powerpoint/2010/main" val="3190033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202C24-6145-6414-DA32-E62D563BE0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48415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52811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1910347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165124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674661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BC2A55-E332-BB75-B312-9A9D4E0619D2}"/>
              </a:ext>
            </a:extLst>
          </p:cNvPr>
          <p:cNvGraphicFramePr/>
          <p:nvPr>
            <p:extLst>
              <p:ext uri="{D42A27DB-BD31-4B8C-83A1-F6EECF244321}">
                <p14:modId xmlns:p14="http://schemas.microsoft.com/office/powerpoint/2010/main" val="41665057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DF2D37-4A7E-AAF3-4551-050EDB0A20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77970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740180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63824794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285100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231052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98125D-2BA4-9BE1-9267-3AC2D4782B42}"/>
              </a:ext>
            </a:extLst>
          </p:cNvPr>
          <p:cNvGraphicFramePr/>
          <p:nvPr>
            <p:extLst>
              <p:ext uri="{D42A27DB-BD31-4B8C-83A1-F6EECF244321}">
                <p14:modId xmlns:p14="http://schemas.microsoft.com/office/powerpoint/2010/main" val="11969449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DCFEDD-A4CF-8FAE-041D-04A20EF8A7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7853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7590393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791483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9158391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0820870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6575364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9033387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C8A8F8-76BC-70D2-C5F0-E22FF4A93269}"/>
              </a:ext>
            </a:extLst>
          </p:cNvPr>
          <p:cNvGraphicFramePr/>
          <p:nvPr>
            <p:extLst>
              <p:ext uri="{D42A27DB-BD31-4B8C-83A1-F6EECF244321}">
                <p14:modId xmlns:p14="http://schemas.microsoft.com/office/powerpoint/2010/main" val="21250490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D69AA7-92EC-5FDC-A38D-5EEB854499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14087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63499711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221676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14533739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563576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666304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754FDC-685E-3639-9E50-79C4258A3A86}"/>
              </a:ext>
            </a:extLst>
          </p:cNvPr>
          <p:cNvGraphicFramePr/>
          <p:nvPr>
            <p:extLst>
              <p:ext uri="{D42A27DB-BD31-4B8C-83A1-F6EECF244321}">
                <p14:modId xmlns:p14="http://schemas.microsoft.com/office/powerpoint/2010/main" val="8370108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F66CFC-BB47-84D9-DB6E-FF287826B7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3410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15763375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4743745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83939871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85003078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798361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950137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74D6FC-55C9-C2CF-E3AF-E9E6259EC8E0}"/>
              </a:ext>
            </a:extLst>
          </p:cNvPr>
          <p:cNvGraphicFramePr/>
          <p:nvPr>
            <p:extLst>
              <p:ext uri="{D42A27DB-BD31-4B8C-83A1-F6EECF244321}">
                <p14:modId xmlns:p14="http://schemas.microsoft.com/office/powerpoint/2010/main" val="7975921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ADC702F-5977-9797-B362-BCAD8340E2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9720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70699019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928916531"/>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61320849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72599832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02394689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694256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529672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FE6A72-998E-DF48-123F-4DA17A01AE80}"/>
              </a:ext>
            </a:extLst>
          </p:cNvPr>
          <p:cNvGraphicFramePr/>
          <p:nvPr>
            <p:extLst>
              <p:ext uri="{D42A27DB-BD31-4B8C-83A1-F6EECF244321}">
                <p14:modId xmlns:p14="http://schemas.microsoft.com/office/powerpoint/2010/main" val="9738323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93D7E1-C4F7-CF2E-55EC-F92F036187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4815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9612232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99915168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1891418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97397044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50243775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17916974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0296823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875416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9510777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14872096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8692645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303821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0EA4BD-9843-5BC8-5187-6B0D2EAF7349}"/>
              </a:ext>
            </a:extLst>
          </p:cNvPr>
          <p:cNvGraphicFramePr/>
          <p:nvPr>
            <p:extLst>
              <p:ext uri="{D42A27DB-BD31-4B8C-83A1-F6EECF244321}">
                <p14:modId xmlns:p14="http://schemas.microsoft.com/office/powerpoint/2010/main" val="11321228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B38C66-0991-2372-2658-A3C10376B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68161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07920733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60858406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2865178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82133965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2563981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9065488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2968770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423889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11738</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Wye Valley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